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alew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SourceSansPro-regular.fntdata"/><Relationship Id="rId16" Type="http://schemas.openxmlformats.org/officeDocument/2006/relationships/font" Target="fonts/Raleway-boldItalic.fntdata"/><Relationship Id="rId5" Type="http://schemas.openxmlformats.org/officeDocument/2006/relationships/slide" Target="slides/slide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2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599" cy="2006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499" cy="4982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199" cy="15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Relationship Id="rId5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98925" y="291225"/>
            <a:ext cx="8183700" cy="2324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son del África y la importancia de los cuentos históricos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432350" y="33767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Silvia Arevalo, Jamil Cary, Rita Correa, Yesenia Duran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742" y="125375"/>
            <a:ext cx="1512857" cy="23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son del africa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rgbClr val="000000"/>
                </a:solidFill>
              </a:rPr>
              <a:t>Autor: </a:t>
            </a:r>
            <a:r>
              <a:rPr b="1" lang="en">
                <a:solidFill>
                  <a:schemeClr val="dk1"/>
                </a:solidFill>
              </a:rPr>
              <a:t>Sergio Bizzio 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rgbClr val="000000"/>
                </a:solidFill>
              </a:rPr>
              <a:t>Narrador:</a:t>
            </a:r>
            <a:r>
              <a:rPr b="1" lang="en">
                <a:solidFill>
                  <a:schemeClr val="dk1"/>
                </a:solidFill>
              </a:rPr>
              <a:t> Omnisciente 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rgbClr val="000000"/>
                </a:solidFill>
              </a:rPr>
              <a:t>Personajes Principales: </a:t>
            </a:r>
            <a:r>
              <a:rPr b="1" lang="en">
                <a:solidFill>
                  <a:schemeClr val="dk1"/>
                </a:solidFill>
              </a:rPr>
              <a:t>Ukelé, Diedrick, Van Van, los otros esclavos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rgbClr val="000000"/>
                </a:solidFill>
              </a:rPr>
              <a:t>Género: </a:t>
            </a:r>
            <a:r>
              <a:rPr b="1" lang="en">
                <a:solidFill>
                  <a:schemeClr val="dk1"/>
                </a:solidFill>
              </a:rPr>
              <a:t>Cuento Histórico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rgbClr val="000000"/>
                </a:solidFill>
              </a:rPr>
              <a:t>Temas: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rgbClr val="000000"/>
                </a:solidFill>
              </a:rPr>
              <a:t> </a:t>
            </a:r>
            <a:r>
              <a:rPr b="1" lang="en">
                <a:solidFill>
                  <a:schemeClr val="dk2"/>
                </a:solidFill>
              </a:rPr>
              <a:t>Las condiciones de la esclavitud </a:t>
            </a:r>
          </a:p>
          <a:p>
            <a:pPr indent="-228600" lvl="2" marL="13716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chemeClr val="dk1"/>
                </a:solidFill>
              </a:rPr>
              <a:t>El odio/el rencor</a:t>
            </a:r>
          </a:p>
          <a:p>
            <a:pPr indent="-228600" lvl="2" marL="13716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chemeClr val="dk1"/>
                </a:solidFill>
              </a:rPr>
              <a:t>El abuso físico y sexual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b="1" lang="en">
                <a:solidFill>
                  <a:schemeClr val="dk2"/>
                </a:solidFill>
              </a:rPr>
              <a:t>La relación entre esclavo y amo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descr="Image result for trafico de esclavos"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7450" y="2465100"/>
            <a:ext cx="3273299" cy="21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775" y="202000"/>
            <a:ext cx="2299225" cy="160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¿Qué es un cuento histórico?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068425"/>
            <a:ext cx="8520599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El cuento histórico </a:t>
            </a:r>
            <a:r>
              <a:rPr lang="en">
                <a:solidFill>
                  <a:schemeClr val="dk2"/>
                </a:solidFill>
              </a:rPr>
              <a:t>relata hechos que ocurrieron en el pasado y que son dignos de ser recordados por el hombre. Historia de la historia, o cuento que se trata sobre la historia, para decirlo mejor. Es, como cualquier cuento, ficción, pero esta vez lo juntamos con la crónica historiográfica.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025" y="2519562"/>
            <a:ext cx="20574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75" y="2774025"/>
            <a:ext cx="2774624" cy="190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4000" y="2519575"/>
            <a:ext cx="1723175" cy="23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17647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importancia de los cuentos históricos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799875"/>
            <a:ext cx="8520599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“La mayor ventaja educativa, sin duda ninguna, es la capacidad que tiene un cuento de </a:t>
            </a:r>
            <a:r>
              <a:rPr b="1" lang="en">
                <a:solidFill>
                  <a:schemeClr val="dk1"/>
                </a:solidFill>
              </a:rPr>
              <a:t>transmitir valores</a:t>
            </a:r>
            <a:r>
              <a:rPr b="1" lang="en">
                <a:solidFill>
                  <a:srgbClr val="000000"/>
                </a:solidFill>
              </a:rPr>
              <a:t>.</a:t>
            </a:r>
            <a:r>
              <a:rPr lang="en">
                <a:solidFill>
                  <a:srgbClr val="000000"/>
                </a:solidFill>
              </a:rPr>
              <a:t>”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Cuentos históricos tienen la oportunidad de presentar</a:t>
            </a:r>
            <a:r>
              <a:rPr b="1" lang="en">
                <a:solidFill>
                  <a:schemeClr val="dk1"/>
                </a:solidFill>
              </a:rPr>
              <a:t> otro lado de la historia contado</a:t>
            </a:r>
          </a:p>
          <a:p>
            <a:pPr indent="-228600" lvl="0" marL="45720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Los cuentos pueden </a:t>
            </a:r>
            <a:r>
              <a:rPr b="1" lang="en">
                <a:solidFill>
                  <a:schemeClr val="dk1"/>
                </a:solidFill>
              </a:rPr>
              <a:t>enseñar temas </a:t>
            </a:r>
            <a:r>
              <a:rPr lang="en">
                <a:solidFill>
                  <a:schemeClr val="dk2"/>
                </a:solidFill>
              </a:rPr>
              <a:t>que son difíciles que discutir pero son importantes y ya existen en la vida.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7" y="3058762"/>
            <a:ext cx="22955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5675" y="2401450"/>
            <a:ext cx="2457200" cy="258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 tener éxito...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Los cuentos tienen que tener </a:t>
            </a:r>
            <a:r>
              <a:rPr b="1" lang="en">
                <a:solidFill>
                  <a:schemeClr val="dk1"/>
                </a:solidFill>
              </a:rPr>
              <a:t>datos y presentar una historia realista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Si no, los niños no van a aprender en realidad</a:t>
            </a:r>
          </a:p>
          <a:p>
            <a:pPr indent="-228600" lvl="1" marL="9144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Ejemplo: “El examen consistía en hacerlos saltar y estirar rápidamente los brazos, para comprobar si se hallaban sanos. También se les miraba la boca par apreciar la edad.” (34)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Si los autores no quieren que sus historias valgan mucho o por ganar más dinero pueden cambiar los datos para</a:t>
            </a:r>
            <a:r>
              <a:rPr b="1"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entretener a la audiencia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7399" y="3503199"/>
            <a:ext cx="1262750" cy="140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 que hizo Sergio Bizzio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Incluyó </a:t>
            </a:r>
            <a:r>
              <a:rPr b="1" lang="en">
                <a:solidFill>
                  <a:schemeClr val="dk1"/>
                </a:solidFill>
              </a:rPr>
              <a:t>datos factuales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Presentó los personajes más verdaderos y enfoca más en los rasgos de personalidad que los rasgos físicos 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Usó ilustraciones de blanco y negro para </a:t>
            </a:r>
            <a:r>
              <a:rPr b="1" lang="en">
                <a:solidFill>
                  <a:schemeClr val="dk1"/>
                </a:solidFill>
              </a:rPr>
              <a:t>mantener un tono serio</a:t>
            </a:r>
          </a:p>
          <a:p>
            <a:pPr indent="-228600" lvl="0" marL="45720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Rompió </a:t>
            </a:r>
            <a:r>
              <a:rPr b="1" lang="en">
                <a:solidFill>
                  <a:schemeClr val="dk1"/>
                </a:solidFill>
              </a:rPr>
              <a:t>los estereotipos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175" y="2683875"/>
            <a:ext cx="3123950" cy="20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300" y="2965670"/>
            <a:ext cx="5640874" cy="160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 El son fue escrito por Hollywood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2264150" y="1152475"/>
            <a:ext cx="6568199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Promueven </a:t>
            </a:r>
            <a:r>
              <a:rPr b="1" lang="en">
                <a:solidFill>
                  <a:schemeClr val="dk1"/>
                </a:solidFill>
              </a:rPr>
              <a:t>estereotipos</a:t>
            </a:r>
            <a:r>
              <a:rPr lang="en">
                <a:solidFill>
                  <a:schemeClr val="dk2"/>
                </a:solidFill>
              </a:rPr>
              <a:t> 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Idealizan los </a:t>
            </a:r>
            <a:r>
              <a:rPr b="1" lang="en">
                <a:solidFill>
                  <a:schemeClr val="dk1"/>
                </a:solidFill>
              </a:rPr>
              <a:t>hechos históricos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Quizás agregaran una historia romántica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Censuran el tratamiento verdadero de la gente esclavizada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Acontecimientos engañosos 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225" y="3007247"/>
            <a:ext cx="1887750" cy="147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97" y="1229842"/>
            <a:ext cx="1887749" cy="164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Teatro (en clase)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Diedrick</a:t>
            </a:r>
            <a:r>
              <a:rPr lang="en">
                <a:solidFill>
                  <a:srgbClr val="000000"/>
                </a:solidFill>
              </a:rPr>
              <a:t>-</a:t>
            </a:r>
            <a:r>
              <a:rPr lang="en">
                <a:solidFill>
                  <a:schemeClr val="dk1"/>
                </a:solidFill>
              </a:rPr>
              <a:t>Jamil Cary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Ukele</a:t>
            </a:r>
            <a:r>
              <a:rPr lang="en">
                <a:solidFill>
                  <a:srgbClr val="000000"/>
                </a:solidFill>
              </a:rPr>
              <a:t>- </a:t>
            </a:r>
            <a:r>
              <a:rPr lang="en">
                <a:solidFill>
                  <a:schemeClr val="dk1"/>
                </a:solidFill>
              </a:rPr>
              <a:t>Silvia Arevalo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Consumel</a:t>
            </a:r>
            <a:r>
              <a:rPr lang="en">
                <a:solidFill>
                  <a:srgbClr val="000000"/>
                </a:solidFill>
              </a:rPr>
              <a:t>- </a:t>
            </a:r>
            <a:r>
              <a:rPr lang="en">
                <a:solidFill>
                  <a:schemeClr val="dk1"/>
                </a:solidFill>
              </a:rPr>
              <a:t>Yesenia Duran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Van Weerdem</a:t>
            </a:r>
            <a:r>
              <a:rPr lang="en">
                <a:solidFill>
                  <a:srgbClr val="000000"/>
                </a:solidFill>
              </a:rPr>
              <a:t>-</a:t>
            </a:r>
            <a:r>
              <a:rPr lang="en">
                <a:solidFill>
                  <a:schemeClr val="dk1"/>
                </a:solidFill>
              </a:rPr>
              <a:t>Rita Correa*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Narrador</a:t>
            </a:r>
            <a:r>
              <a:rPr lang="en">
                <a:solidFill>
                  <a:srgbClr val="000000"/>
                </a:solidFill>
              </a:rPr>
              <a:t>- </a:t>
            </a:r>
            <a:r>
              <a:rPr lang="en">
                <a:solidFill>
                  <a:schemeClr val="dk1"/>
                </a:solidFill>
              </a:rPr>
              <a:t>Rita Correa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